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63" r:id="rId5"/>
    <p:sldId id="258" r:id="rId6"/>
    <p:sldId id="259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rtis Engbretson" userId="8beae26866b1b8b1" providerId="LiveId" clId="{057F855F-4761-474A-BDEC-7C79D9522089}"/>
    <pc:docChg chg="undo custSel addSld delSld modSld">
      <pc:chgData name="Curtis Engbretson" userId="8beae26866b1b8b1" providerId="LiveId" clId="{057F855F-4761-474A-BDEC-7C79D9522089}" dt="2024-05-01T21:50:13.503" v="1664" actId="5793"/>
      <pc:docMkLst>
        <pc:docMk/>
      </pc:docMkLst>
      <pc:sldChg chg="modSp mod">
        <pc:chgData name="Curtis Engbretson" userId="8beae26866b1b8b1" providerId="LiveId" clId="{057F855F-4761-474A-BDEC-7C79D9522089}" dt="2024-04-18T18:18:30.774" v="1" actId="1076"/>
        <pc:sldMkLst>
          <pc:docMk/>
          <pc:sldMk cId="2882540384" sldId="256"/>
        </pc:sldMkLst>
        <pc:spChg chg="mod">
          <ac:chgData name="Curtis Engbretson" userId="8beae26866b1b8b1" providerId="LiveId" clId="{057F855F-4761-474A-BDEC-7C79D9522089}" dt="2024-04-18T18:18:30.774" v="1" actId="1076"/>
          <ac:spMkLst>
            <pc:docMk/>
            <pc:sldMk cId="2882540384" sldId="256"/>
            <ac:spMk id="2" creationId="{9AE5091B-EAD0-DACC-0BA6-17DE029CA7CE}"/>
          </ac:spMkLst>
        </pc:spChg>
      </pc:sldChg>
      <pc:sldChg chg="addSp modSp new mod modClrScheme chgLayout">
        <pc:chgData name="Curtis Engbretson" userId="8beae26866b1b8b1" providerId="LiveId" clId="{057F855F-4761-474A-BDEC-7C79D9522089}" dt="2024-04-29T21:41:04.957" v="809" actId="313"/>
        <pc:sldMkLst>
          <pc:docMk/>
          <pc:sldMk cId="2006405195" sldId="257"/>
        </pc:sldMkLst>
        <pc:spChg chg="add mod">
          <ac:chgData name="Curtis Engbretson" userId="8beae26866b1b8b1" providerId="LiveId" clId="{057F855F-4761-474A-BDEC-7C79D9522089}" dt="2024-04-18T21:26:55.799" v="48" actId="122"/>
          <ac:spMkLst>
            <pc:docMk/>
            <pc:sldMk cId="2006405195" sldId="257"/>
            <ac:spMk id="2" creationId="{CB876325-FD68-E993-0407-5ED49EE34FF9}"/>
          </ac:spMkLst>
        </pc:spChg>
        <pc:spChg chg="add mod">
          <ac:chgData name="Curtis Engbretson" userId="8beae26866b1b8b1" providerId="LiveId" clId="{057F855F-4761-474A-BDEC-7C79D9522089}" dt="2024-04-29T21:41:04.957" v="809" actId="313"/>
          <ac:spMkLst>
            <pc:docMk/>
            <pc:sldMk cId="2006405195" sldId="257"/>
            <ac:spMk id="3" creationId="{705FCABD-6C1F-0DAD-4B3A-7E6ACEFB9B62}"/>
          </ac:spMkLst>
        </pc:spChg>
      </pc:sldChg>
      <pc:sldChg chg="addSp modSp new mod modClrScheme chgLayout">
        <pc:chgData name="Curtis Engbretson" userId="8beae26866b1b8b1" providerId="LiveId" clId="{057F855F-4761-474A-BDEC-7C79D9522089}" dt="2024-04-23T14:38:43.297" v="168" actId="5793"/>
        <pc:sldMkLst>
          <pc:docMk/>
          <pc:sldMk cId="3961012070" sldId="258"/>
        </pc:sldMkLst>
        <pc:spChg chg="add mod">
          <ac:chgData name="Curtis Engbretson" userId="8beae26866b1b8b1" providerId="LiveId" clId="{057F855F-4761-474A-BDEC-7C79D9522089}" dt="2024-04-18T21:27:36.258" v="65" actId="122"/>
          <ac:spMkLst>
            <pc:docMk/>
            <pc:sldMk cId="3961012070" sldId="258"/>
            <ac:spMk id="2" creationId="{492FB5B1-4313-B992-FD41-180027E6FB41}"/>
          </ac:spMkLst>
        </pc:spChg>
        <pc:spChg chg="add mod">
          <ac:chgData name="Curtis Engbretson" userId="8beae26866b1b8b1" providerId="LiveId" clId="{057F855F-4761-474A-BDEC-7C79D9522089}" dt="2024-04-23T14:38:43.297" v="168" actId="5793"/>
          <ac:spMkLst>
            <pc:docMk/>
            <pc:sldMk cId="3961012070" sldId="258"/>
            <ac:spMk id="3" creationId="{1983EE3B-6124-B344-F256-3E82346086FC}"/>
          </ac:spMkLst>
        </pc:spChg>
      </pc:sldChg>
      <pc:sldChg chg="addSp modSp new">
        <pc:chgData name="Curtis Engbretson" userId="8beae26866b1b8b1" providerId="LiveId" clId="{057F855F-4761-474A-BDEC-7C79D9522089}" dt="2024-04-23T14:09:07.732" v="66"/>
        <pc:sldMkLst>
          <pc:docMk/>
          <pc:sldMk cId="700921711" sldId="259"/>
        </pc:sldMkLst>
        <pc:picChg chg="add mod">
          <ac:chgData name="Curtis Engbretson" userId="8beae26866b1b8b1" providerId="LiveId" clId="{057F855F-4761-474A-BDEC-7C79D9522089}" dt="2024-04-23T14:09:07.732" v="66"/>
          <ac:picMkLst>
            <pc:docMk/>
            <pc:sldMk cId="700921711" sldId="259"/>
            <ac:picMk id="2" creationId="{1D36B3CE-BC45-43D6-281A-CE5A7AF05DA8}"/>
          </ac:picMkLst>
        </pc:picChg>
      </pc:sldChg>
      <pc:sldChg chg="addSp modSp new mod modClrScheme chgLayout">
        <pc:chgData name="Curtis Engbretson" userId="8beae26866b1b8b1" providerId="LiveId" clId="{057F855F-4761-474A-BDEC-7C79D9522089}" dt="2024-04-23T22:25:07.045" v="496" actId="20577"/>
        <pc:sldMkLst>
          <pc:docMk/>
          <pc:sldMk cId="3843430026" sldId="260"/>
        </pc:sldMkLst>
        <pc:spChg chg="add mod">
          <ac:chgData name="Curtis Engbretson" userId="8beae26866b1b8b1" providerId="LiveId" clId="{057F855F-4761-474A-BDEC-7C79D9522089}" dt="2024-04-23T22:14:30.194" v="223" actId="122"/>
          <ac:spMkLst>
            <pc:docMk/>
            <pc:sldMk cId="3843430026" sldId="260"/>
            <ac:spMk id="2" creationId="{BCBFB1BD-1AD4-B2ED-4435-18A32B011E50}"/>
          </ac:spMkLst>
        </pc:spChg>
        <pc:spChg chg="add mod">
          <ac:chgData name="Curtis Engbretson" userId="8beae26866b1b8b1" providerId="LiveId" clId="{057F855F-4761-474A-BDEC-7C79D9522089}" dt="2024-04-23T22:25:07.045" v="496" actId="20577"/>
          <ac:spMkLst>
            <pc:docMk/>
            <pc:sldMk cId="3843430026" sldId="260"/>
            <ac:spMk id="3" creationId="{7D97CE1B-D1CF-2DEF-8E9F-7804582A6AB5}"/>
          </ac:spMkLst>
        </pc:spChg>
      </pc:sldChg>
      <pc:sldChg chg="modSp add mod">
        <pc:chgData name="Curtis Engbretson" userId="8beae26866b1b8b1" providerId="LiveId" clId="{057F855F-4761-474A-BDEC-7C79D9522089}" dt="2024-04-23T14:11:16.791" v="160" actId="27636"/>
        <pc:sldMkLst>
          <pc:docMk/>
          <pc:sldMk cId="1834536644" sldId="262"/>
        </pc:sldMkLst>
        <pc:spChg chg="mod">
          <ac:chgData name="Curtis Engbretson" userId="8beae26866b1b8b1" providerId="LiveId" clId="{057F855F-4761-474A-BDEC-7C79D9522089}" dt="2024-04-23T14:11:16.791" v="160" actId="27636"/>
          <ac:spMkLst>
            <pc:docMk/>
            <pc:sldMk cId="1834536644" sldId="262"/>
            <ac:spMk id="3" creationId="{89801715-7250-46A2-BCD3-F0CAF753E7C1}"/>
          </ac:spMkLst>
        </pc:spChg>
      </pc:sldChg>
      <pc:sldChg chg="addSp delSp modSp new del mod modClrScheme chgLayout">
        <pc:chgData name="Curtis Engbretson" userId="8beae26866b1b8b1" providerId="LiveId" clId="{057F855F-4761-474A-BDEC-7C79D9522089}" dt="2024-04-29T21:41:24.262" v="810" actId="2696"/>
        <pc:sldMkLst>
          <pc:docMk/>
          <pc:sldMk cId="1473172354" sldId="263"/>
        </pc:sldMkLst>
        <pc:spChg chg="del">
          <ac:chgData name="Curtis Engbretson" userId="8beae26866b1b8b1" providerId="LiveId" clId="{057F855F-4761-474A-BDEC-7C79D9522089}" dt="2024-04-29T21:37:13.671" v="716" actId="700"/>
          <ac:spMkLst>
            <pc:docMk/>
            <pc:sldMk cId="1473172354" sldId="263"/>
            <ac:spMk id="2" creationId="{8C12ED47-8B39-C018-34A5-FB59189FD756}"/>
          </ac:spMkLst>
        </pc:spChg>
        <pc:spChg chg="del">
          <ac:chgData name="Curtis Engbretson" userId="8beae26866b1b8b1" providerId="LiveId" clId="{057F855F-4761-474A-BDEC-7C79D9522089}" dt="2024-04-29T21:37:13.671" v="716" actId="700"/>
          <ac:spMkLst>
            <pc:docMk/>
            <pc:sldMk cId="1473172354" sldId="263"/>
            <ac:spMk id="3" creationId="{F36C0779-C2DE-6003-48EB-9CAD037B1F59}"/>
          </ac:spMkLst>
        </pc:spChg>
        <pc:picChg chg="add mod">
          <ac:chgData name="Curtis Engbretson" userId="8beae26866b1b8b1" providerId="LiveId" clId="{057F855F-4761-474A-BDEC-7C79D9522089}" dt="2024-04-29T21:37:48.991" v="721" actId="14100"/>
          <ac:picMkLst>
            <pc:docMk/>
            <pc:sldMk cId="1473172354" sldId="263"/>
            <ac:picMk id="1026" creationId="{F66128F3-BE8E-2FED-5315-65A57F861B67}"/>
          </ac:picMkLst>
        </pc:picChg>
      </pc:sldChg>
      <pc:sldChg chg="modSp new mod">
        <pc:chgData name="Curtis Engbretson" userId="8beae26866b1b8b1" providerId="LiveId" clId="{057F855F-4761-474A-BDEC-7C79D9522089}" dt="2024-04-29T21:50:46.880" v="1156" actId="20577"/>
        <pc:sldMkLst>
          <pc:docMk/>
          <pc:sldMk cId="2324443791" sldId="263"/>
        </pc:sldMkLst>
        <pc:spChg chg="mod">
          <ac:chgData name="Curtis Engbretson" userId="8beae26866b1b8b1" providerId="LiveId" clId="{057F855F-4761-474A-BDEC-7C79D9522089}" dt="2024-04-29T21:43:56.021" v="842" actId="122"/>
          <ac:spMkLst>
            <pc:docMk/>
            <pc:sldMk cId="2324443791" sldId="263"/>
            <ac:spMk id="2" creationId="{889ECB77-718C-91D2-0B98-2FBF7C0ABE0E}"/>
          </ac:spMkLst>
        </pc:spChg>
        <pc:spChg chg="mod">
          <ac:chgData name="Curtis Engbretson" userId="8beae26866b1b8b1" providerId="LiveId" clId="{057F855F-4761-474A-BDEC-7C79D9522089}" dt="2024-04-29T21:50:46.880" v="1156" actId="20577"/>
          <ac:spMkLst>
            <pc:docMk/>
            <pc:sldMk cId="2324443791" sldId="263"/>
            <ac:spMk id="3" creationId="{38FA882C-6AB6-2812-7A03-A383FB944BC2}"/>
          </ac:spMkLst>
        </pc:spChg>
      </pc:sldChg>
      <pc:sldChg chg="new del">
        <pc:chgData name="Curtis Engbretson" userId="8beae26866b1b8b1" providerId="LiveId" clId="{057F855F-4761-474A-BDEC-7C79D9522089}" dt="2024-04-29T21:43:33.639" v="812" actId="2696"/>
        <pc:sldMkLst>
          <pc:docMk/>
          <pc:sldMk cId="3993252241" sldId="263"/>
        </pc:sldMkLst>
      </pc:sldChg>
      <pc:sldChg chg="modSp new mod">
        <pc:chgData name="Curtis Engbretson" userId="8beae26866b1b8b1" providerId="LiveId" clId="{057F855F-4761-474A-BDEC-7C79D9522089}" dt="2024-04-29T21:53:35.720" v="1546" actId="20577"/>
        <pc:sldMkLst>
          <pc:docMk/>
          <pc:sldMk cId="2274076020" sldId="264"/>
        </pc:sldMkLst>
        <pc:spChg chg="mod">
          <ac:chgData name="Curtis Engbretson" userId="8beae26866b1b8b1" providerId="LiveId" clId="{057F855F-4761-474A-BDEC-7C79D9522089}" dt="2024-04-29T21:51:06.030" v="1172" actId="122"/>
          <ac:spMkLst>
            <pc:docMk/>
            <pc:sldMk cId="2274076020" sldId="264"/>
            <ac:spMk id="2" creationId="{2353D561-05CB-4025-1E85-F151692BCE95}"/>
          </ac:spMkLst>
        </pc:spChg>
        <pc:spChg chg="mod">
          <ac:chgData name="Curtis Engbretson" userId="8beae26866b1b8b1" providerId="LiveId" clId="{057F855F-4761-474A-BDEC-7C79D9522089}" dt="2024-04-29T21:53:35.720" v="1546" actId="20577"/>
          <ac:spMkLst>
            <pc:docMk/>
            <pc:sldMk cId="2274076020" sldId="264"/>
            <ac:spMk id="3" creationId="{B0F9142A-573B-1F5B-A822-1197FAC4B244}"/>
          </ac:spMkLst>
        </pc:spChg>
      </pc:sldChg>
      <pc:sldChg chg="modSp new mod">
        <pc:chgData name="Curtis Engbretson" userId="8beae26866b1b8b1" providerId="LiveId" clId="{057F855F-4761-474A-BDEC-7C79D9522089}" dt="2024-05-01T21:50:13.503" v="1664" actId="5793"/>
        <pc:sldMkLst>
          <pc:docMk/>
          <pc:sldMk cId="108398793" sldId="265"/>
        </pc:sldMkLst>
        <pc:spChg chg="mod">
          <ac:chgData name="Curtis Engbretson" userId="8beae26866b1b8b1" providerId="LiveId" clId="{057F855F-4761-474A-BDEC-7C79D9522089}" dt="2024-05-01T21:48:44.076" v="1554" actId="122"/>
          <ac:spMkLst>
            <pc:docMk/>
            <pc:sldMk cId="108398793" sldId="265"/>
            <ac:spMk id="2" creationId="{36C1A649-4B8C-B07B-271F-E66D2D372ECC}"/>
          </ac:spMkLst>
        </pc:spChg>
        <pc:spChg chg="mod">
          <ac:chgData name="Curtis Engbretson" userId="8beae26866b1b8b1" providerId="LiveId" clId="{057F855F-4761-474A-BDEC-7C79D9522089}" dt="2024-05-01T21:50:13.503" v="1664" actId="5793"/>
          <ac:spMkLst>
            <pc:docMk/>
            <pc:sldMk cId="108398793" sldId="265"/>
            <ac:spMk id="3" creationId="{02E038FE-9494-3FE3-00FE-D59E276CD3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7DCB5-C778-4F91-8317-5FC7B3752DF7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19EBD-403D-4C4D-9232-37DDB4E9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5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33F52E-620C-4BC1-8133-8C4B3158D3C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883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84DC4-3F6D-FCBB-EE2C-3193C4C68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5CD31-8001-89D9-EFFC-047713DCE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B4A34-E658-D04F-4EF2-AD2B14E5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49266-7D55-0819-3C69-5ABA8506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00224-1EE2-9FEA-DB93-4DA6BA1B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2E9A-D497-D987-E58D-8C546D7C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1A1C0-66F3-07B1-6094-609B92531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46906-6A62-AE15-C16B-220850AF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2243-77A1-02E1-A1F4-3600980F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19D01-BECA-DA32-88AB-AF9B9FFA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9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02AFFF-EF0D-0497-1317-B2AE987FC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D09330-69B6-1A98-F71E-DCD898BBF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5DB46-2A76-70BF-FE33-BCCE14CF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FA8F-13CA-1C69-50AD-4BE4183F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411F-9A37-7536-D8F8-97E6813C1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7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3B8E-3625-0EB9-FA12-727E3D37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14B25-DE39-B39C-AA51-F3A84D7F5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F5CD7-0991-3501-0AF4-91EECAC1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89B85-225B-EB06-D61F-F6C6E090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ADC0B-16E9-8FBB-14C8-448EA2D5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D01C-EAC1-AD68-9573-39222EC54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9B7B3-277A-7C15-F480-AEC1C1A4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F8AB9-8A15-9D7B-2814-D2741C9B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F1273-9CFB-95F0-625F-D46F7930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49828-80D8-AFDF-834F-5FBEE78A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2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BB7C-953C-632E-5FDB-A3935DEC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3A476-5B69-7C16-47E3-329D99643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5E505-1B97-0C31-01F7-0924753C7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9245A-8E66-98A9-718A-0036507F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89708-D0E2-56C4-DCFA-BF74816D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416CB-788F-DA34-7291-F803914E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5224-3D85-FE30-CAC8-F3B7A7B4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E533-A4D2-018B-9E78-604FD5203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B6EBB-D2D1-DE92-5897-7343AE1B1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E2898-5062-5B09-A908-B000321BD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341D5-A070-FB17-CDB5-E55CC3A2F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3D6DD5-349B-C31B-5668-E2F950E3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BFA7FC-0AEF-04FE-1BC7-6DFFF7FB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BC4B0-F000-B436-A7FA-7D1656D6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E7AB-6762-DA37-712C-20D8E67B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6FC4D-EA16-8600-85B7-3C41BBC2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9BC22-0A47-8682-7F7D-8BEF7087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5929E-404E-4356-B381-FC9813D5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3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B7CD4-BB6D-555A-97B6-D85B3AA6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A5E64-31E5-5807-4C64-194D875E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6EC65-35D1-00EA-F953-6486577D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F36A-981E-86D5-BB02-F579B107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01E7-6879-0332-3B7D-25599D765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7DD8B-06DF-C238-0F18-EC1EFAD06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3B64B-F1EE-34AD-730F-03B61D20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DD456-A0D4-CC5A-A68C-F47B4B37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B7C72-7EE4-1734-3E64-556318E3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85FE-6AAF-1382-CAAC-D7A27DB6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1853C-3BE9-0EEA-6A94-A92039DA4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D1D98-8BEB-09FF-8C4A-129FF1FA1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53B20-47AA-0BB6-93D4-7941A145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7C4D7-E767-6F62-9D58-C3EF6000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630D0-FDCC-2384-2F36-F8BD1F34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5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DE0D7A-F99A-DF01-98E4-405A1111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B5E1C-A55B-82FE-5A39-5F0A76F77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1BED7-16D5-983A-B00E-28651AB61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5933-5288-4BBE-8A8A-28C3FFFB265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3E858-3CDE-824B-9761-EB4D5CA3A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522B-BE69-12EB-4D37-DAAE585C9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F5D5-4FD1-48D9-915D-DAF9D0F03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3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rfc.noaa.gov/river/station/flowplot/flowplot.cgi?PDTO3" TargetMode="External"/><Relationship Id="rId2" Type="http://schemas.openxmlformats.org/officeDocument/2006/relationships/hyperlink" Target="https://www.usbr.gov/pn/hydromet/umatilla/umate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091B-EAD0-DACC-0BA6-17DE029CA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6663"/>
            <a:ext cx="9144000" cy="3144673"/>
          </a:xfrm>
        </p:spPr>
        <p:txBody>
          <a:bodyPr>
            <a:normAutofit fontScale="90000"/>
          </a:bodyPr>
          <a:lstStyle/>
          <a:p>
            <a:r>
              <a:rPr lang="en-US" dirty="0"/>
              <a:t>WESTLAND IRRIGATION DISTRICT </a:t>
            </a:r>
            <a:br>
              <a:rPr lang="en-US" dirty="0"/>
            </a:br>
            <a:r>
              <a:rPr lang="en-US" dirty="0"/>
              <a:t>2024</a:t>
            </a:r>
            <a:br>
              <a:rPr lang="en-US" dirty="0"/>
            </a:br>
            <a:r>
              <a:rPr lang="en-US" dirty="0"/>
              <a:t>ANNUAL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3650A-B4E6-CD97-A07C-B9C1B648D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9533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8254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A649-4B8C-B07B-271F-E66D2D372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038FE-9494-3FE3-00FE-D59E276C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Update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District Operations Update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District Projects Update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Tribal Settlement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6325-FD68-E993-0407-5ED49EE3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WATER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FCABD-6C1F-0DAD-4B3A-7E6ACEFB9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McKay Reservoir is about 95% full of usable capacity.</a:t>
            </a:r>
          </a:p>
          <a:p>
            <a:r>
              <a:rPr lang="en-US" dirty="0">
                <a:hlinkClick r:id="rId2"/>
              </a:rPr>
              <a:t>Hydromet Pacific Northwest Region | Bureau of Reclamation (usbr.gov)</a:t>
            </a:r>
            <a:endParaRPr lang="en-US" dirty="0"/>
          </a:p>
          <a:p>
            <a:r>
              <a:rPr lang="en-US" dirty="0"/>
              <a:t>Umatilla live flow is low but still high enough for us to stay on the river.</a:t>
            </a:r>
          </a:p>
          <a:p>
            <a:r>
              <a:rPr lang="en-US" dirty="0"/>
              <a:t>Live flow forecast</a:t>
            </a:r>
          </a:p>
          <a:p>
            <a:r>
              <a:rPr lang="en-US" dirty="0">
                <a:hlinkClick r:id="rId3"/>
              </a:rPr>
              <a:t>(PDTO3) UMATILLA − AT PENDLETON Station Summary (noaa.gov)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0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CB77-718C-91D2-0B98-2FBF7C0A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Operations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A882C-6AB6-2812-7A03-A383FB944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VFD at F9 pumpstation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Replaced a motor at F1 and a pump part at Boulder</a:t>
            </a:r>
          </a:p>
          <a:p>
            <a:pPr lvl="1"/>
            <a:r>
              <a:rPr lang="en-US" dirty="0"/>
              <a:t>These two pumpstations not operating at full capacity for a couple weeks</a:t>
            </a:r>
          </a:p>
          <a:p>
            <a:endParaRPr lang="en-US" dirty="0"/>
          </a:p>
          <a:p>
            <a:r>
              <a:rPr lang="en-US" dirty="0"/>
              <a:t>UEC moved a section of our ditch to utilize more of their property</a:t>
            </a:r>
          </a:p>
        </p:txBody>
      </p:sp>
    </p:spTree>
    <p:extLst>
      <p:ext uri="{BB962C8B-B14F-4D97-AF65-F5344CB8AC3E}">
        <p14:creationId xmlns:p14="http://schemas.microsoft.com/office/powerpoint/2010/main" val="232444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B5B1-4313-B992-FD41-180027E6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3EE3B-6124-B344-F256-3E8234608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Ordnance Pipeline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Watershed Plan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A-Line Pipeline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A-Line Limited License For Recharge</a:t>
            </a:r>
          </a:p>
        </p:txBody>
      </p:sp>
    </p:spTree>
    <p:extLst>
      <p:ext uri="{BB962C8B-B14F-4D97-AF65-F5344CB8AC3E}">
        <p14:creationId xmlns:p14="http://schemas.microsoft.com/office/powerpoint/2010/main" val="396101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36B3CE-BC45-43D6-281A-CE5A7AF0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555" y="-113122"/>
            <a:ext cx="5150890" cy="6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2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B1BD-1AD4-B2ED-4435-18A32B01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TRIBAL SETTLEMENT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CE1B-D1CF-2DEF-8E9F-7804582A6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Reached a conceptual agreement in September of 2022</a:t>
            </a:r>
          </a:p>
          <a:p>
            <a:endParaRPr lang="en-US" dirty="0"/>
          </a:p>
          <a:p>
            <a:r>
              <a:rPr lang="en-US" dirty="0"/>
              <a:t>Negotiations opened up again in February 2024 after BOR’s edits</a:t>
            </a:r>
          </a:p>
          <a:p>
            <a:endParaRPr lang="en-US" dirty="0"/>
          </a:p>
          <a:p>
            <a:r>
              <a:rPr lang="en-US" dirty="0"/>
              <a:t>We are still </a:t>
            </a:r>
            <a:r>
              <a:rPr lang="en-US"/>
              <a:t>in negotiations</a:t>
            </a:r>
          </a:p>
        </p:txBody>
      </p:sp>
    </p:spTree>
    <p:extLst>
      <p:ext uri="{BB962C8B-B14F-4D97-AF65-F5344CB8AC3E}">
        <p14:creationId xmlns:p14="http://schemas.microsoft.com/office/powerpoint/2010/main" val="384343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CAB12-5B4B-45E5-8DBA-3CC22EAD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Settlement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01715-7250-46A2-BCD3-F0CAF753E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4" y="1371600"/>
            <a:ext cx="8142287" cy="49530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Westland Irrigation District trades 12,000 acre-feet of McKay storage to CTUIR.</a:t>
            </a:r>
          </a:p>
          <a:p>
            <a:pPr>
              <a:spcAft>
                <a:spcPts val="1200"/>
              </a:spcAft>
            </a:pPr>
            <a:r>
              <a:rPr lang="en-US" dirty="0"/>
              <a:t>Westland receives 16,000 acre-feet of Columbia River water annually in trade for the McKay storage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Columbia River water limited to 62 </a:t>
            </a:r>
            <a:r>
              <a:rPr lang="en-US" dirty="0" err="1"/>
              <a:t>cfs</a:t>
            </a:r>
            <a:r>
              <a:rPr lang="en-US" dirty="0"/>
              <a:t> maximum flow rate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16,000 AF guaranteed, regardless of McKay storage conditions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WID retains 18,000 </a:t>
            </a:r>
            <a:r>
              <a:rPr lang="en-US" dirty="0" err="1"/>
              <a:t>af</a:t>
            </a:r>
            <a:r>
              <a:rPr lang="en-US" dirty="0"/>
              <a:t> of McKay storage</a:t>
            </a:r>
          </a:p>
          <a:p>
            <a:pPr>
              <a:spcAft>
                <a:spcPts val="1200"/>
              </a:spcAft>
            </a:pPr>
            <a:r>
              <a:rPr lang="en-US" dirty="0"/>
              <a:t>Curtailing CTUIR Instream Flow (ISF) Calls in very dry years: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1905 HID right to be used by CTUIR to enhance fishery flows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Timing of CTUIR ISF water right use would overlap w/ WID irrigation season diversions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WID may ask for partial curtailment of CTUIR ISF in very dry years</a:t>
            </a:r>
          </a:p>
        </p:txBody>
      </p:sp>
    </p:spTree>
    <p:extLst>
      <p:ext uri="{BB962C8B-B14F-4D97-AF65-F5344CB8AC3E}">
        <p14:creationId xmlns:p14="http://schemas.microsoft.com/office/powerpoint/2010/main" val="183453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D561-05CB-4025-1E85-F151692B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142A-573B-1F5B-A822-1197FAC4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to always call the ditch rider 24 hours in advance to order water!</a:t>
            </a:r>
          </a:p>
          <a:p>
            <a:endParaRPr lang="en-US" dirty="0"/>
          </a:p>
          <a:p>
            <a:r>
              <a:rPr lang="en-US" dirty="0"/>
              <a:t>Never use water without calling the ditch rider </a:t>
            </a:r>
            <a:r>
              <a:rPr lang="en-US"/>
              <a:t>and getting the ok!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76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301</Words>
  <Application>Microsoft Office PowerPoint</Application>
  <PresentationFormat>Widescreen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WESTLAND IRRIGATION DISTRICT  2024 ANNUAL MEETING</vt:lpstr>
      <vt:lpstr>TOPICS</vt:lpstr>
      <vt:lpstr>WATER UPDATE</vt:lpstr>
      <vt:lpstr>District Operations Update</vt:lpstr>
      <vt:lpstr>DISTRICT UPDATE</vt:lpstr>
      <vt:lpstr>PowerPoint Presentation</vt:lpstr>
      <vt:lpstr>TRIBAL SETTLEMENT</vt:lpstr>
      <vt:lpstr>Settlement Terms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WESTLAND IRRIGATION DISTRICT  2024 ANNUAL MEETING</dc:title>
  <dc:creator>Curtis Engbretson</dc:creator>
  <cp:lastModifiedBy>Curtis Engbretson</cp:lastModifiedBy>
  <cp:revision>1</cp:revision>
  <dcterms:created xsi:type="dcterms:W3CDTF">2024-04-18T18:17:14Z</dcterms:created>
  <dcterms:modified xsi:type="dcterms:W3CDTF">2024-05-01T21:50:19Z</dcterms:modified>
</cp:coreProperties>
</file>